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8" r:id="rId2"/>
    <p:sldId id="357" r:id="rId3"/>
    <p:sldId id="349" r:id="rId4"/>
    <p:sldId id="351" r:id="rId5"/>
    <p:sldId id="350" r:id="rId6"/>
    <p:sldId id="347" r:id="rId7"/>
    <p:sldId id="353" r:id="rId8"/>
    <p:sldId id="352" r:id="rId9"/>
    <p:sldId id="29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CC"/>
    <a:srgbClr val="490D15"/>
    <a:srgbClr val="FFFFFF"/>
    <a:srgbClr val="ECEDEE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74387B-5C74-7A01-5A7B-E3844922A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A188AAC-F4A2-61A9-E0F7-017F2E227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E60D87-F84D-7C5C-8246-64BA5BCC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21A64F-3E43-FAC7-4535-30E37F458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75D838-2F25-2413-E3D4-344EA9FD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3586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7D7867-26EB-5EDC-D8D6-46346A3A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E23D66-BCCF-B21C-5E69-3F5FFB5340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4B504D-8D9D-AE0E-CB64-6EC5E853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866D9F-F77C-8258-0F44-1F90695DC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FD2F07-027B-A13B-2BEF-2031E024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17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A5E57E5-0073-5F5C-A479-FDD225956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72502E-73E3-ABE0-7CB2-2712DAE11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E2E1F4-549A-F347-843C-8203028EE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0111C9-AE7D-91B7-7863-977F9D33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E557C8-03DF-CA3E-2C80-39D0B748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09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ED914-96BD-D0D5-9180-95DE28D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0DA503-D8FA-3370-83B2-5AD1052A1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959286-C5CE-2CCA-3390-1944A68E3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911378-9F04-B5AF-EB8C-B25E55C0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491E6D-9B17-2D11-DE0D-3F1CDDF97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787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F711D6-1BC8-F064-CCEF-63992896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ACAAA48-8FF0-CA12-92F6-80F175379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5B7CB2-DBFE-45E9-B501-6B7F9890C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73462EB-630D-CCD2-CF36-0D7654C56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112C454-88B9-700B-99C6-4D97C5D0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912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C2A080-2783-A7A5-11A3-E7433E8C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A85CFF-BF55-FCB9-D16E-129D2BAF34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9780574-13A8-7807-6C6E-2F46A6A9B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9F623D-9E8D-51BE-B166-B8902475D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EBD039-5466-CEE3-0BAD-4866C8DE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83B268-AB68-284D-60E8-C4BBCA2B0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258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725D4-979A-A688-9C92-6EC6E474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C701A4-0DFE-FBF8-3C6E-FB855F75A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F212E8B-8E3B-8C09-A5B2-41E16F5C0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31AF1B1-4B04-6E5D-EC4E-47A298F6D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4EFA13D-FD3B-0BBD-D75A-7BA30C11A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514C475-F04F-FFEA-46E7-73F709BAB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137A0F-37E2-A202-EFB9-0ACDB121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D8B4C52-A512-566A-4ABF-DC9A67A88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12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9F4285-9261-DFA6-7F83-4F98AC8E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2C6A24-5928-7FD5-BCD8-17931F48F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4399FC-BCD8-E807-F0EB-3B4941266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92820EA-B37D-9DAC-CE8F-951AD171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294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5F8FC0A-66D7-C1A4-00A0-0799495C9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AE105E3-45E7-B0F0-C888-190B14803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CC9A11-4501-6487-8A94-2CC8825D3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8718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BDD4CF-BE36-4C42-1046-196ACE684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97AD667-C4C0-64CB-8389-57718C69D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312BF3-20D4-7DAD-E0E3-129498AF8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8D4B422-513A-8150-B02C-0BA335DD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842AB2-0CC5-B6DC-40F5-0B2A3EBE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9B754E-722D-6FF8-89F9-E162D75E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1786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001BA7-26E3-C922-76E2-A06FFA50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4B06C9B-BAB8-BA3E-5609-924D8C6EB5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8DF03C-36AE-092C-7958-7486D7F3B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53C715F-DF2A-3D56-A734-85A89636A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51FD31-2FF7-9C5B-7E33-604D222C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20002A-42FA-B430-47A4-1C1FD7A0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59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2BA782-A931-E047-65F4-C7EBBF966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A91FAF3-1D2A-9700-DCA2-4AEE1F0D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8D9E5A-84C2-23B4-0AF2-2D59512EA9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0EC69-981C-4112-9F74-58068EC3AE9D}" type="datetimeFigureOut">
              <a:rPr lang="zh-TW" altLang="en-US" smtClean="0"/>
              <a:t>2023/8/3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30B7A7-A3E6-6BBD-BCFC-20D4AFD28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4FFF7A2-1C41-418F-E1A2-714A04E2B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8D652-294C-4554-B225-27F2778750D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803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job.answer2.shop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y3331.com/?page_id=84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.me/MG_AI_on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FB20D17-8088-CE6E-A2F6-1B3B2A763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13"/>
          <a:stretch/>
        </p:blipFill>
        <p:spPr>
          <a:xfrm>
            <a:off x="0" y="0"/>
            <a:ext cx="51816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996EDB7-19A2-C611-6FC6-2799B70AA2B7}"/>
              </a:ext>
            </a:extLst>
          </p:cNvPr>
          <p:cNvSpPr txBox="1"/>
          <p:nvPr/>
        </p:nvSpPr>
        <p:spPr>
          <a:xfrm>
            <a:off x="5334000" y="1187440"/>
            <a:ext cx="6686549" cy="487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7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MG </a:t>
            </a:r>
            <a:r>
              <a:rPr lang="zh-TW" altLang="en-US" sz="7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米果科技</a:t>
            </a:r>
            <a:endParaRPr lang="en-US" altLang="zh-TW" sz="7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7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安心收付款方案</a:t>
            </a:r>
            <a:endParaRPr lang="en-US" altLang="zh-TW" sz="7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7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488914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901D289-F15C-9F0F-5C19-76E64792B5E5}"/>
              </a:ext>
            </a:extLst>
          </p:cNvPr>
          <p:cNvSpPr txBox="1"/>
          <p:nvPr/>
        </p:nvSpPr>
        <p:spPr>
          <a:xfrm>
            <a:off x="233498" y="108856"/>
            <a:ext cx="6411981" cy="769441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娛樂城</a:t>
            </a:r>
            <a:r>
              <a:rPr lang="en-US" altLang="zh-TW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- </a:t>
            </a:r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安心收付款页面</a:t>
            </a:r>
            <a:endParaRPr lang="zh-TW" altLang="en-US" sz="4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DC7FCA9A-ACD5-848C-80CA-97B1DF722E4C}"/>
              </a:ext>
            </a:extLst>
          </p:cNvPr>
          <p:cNvGrpSpPr/>
          <p:nvPr/>
        </p:nvGrpSpPr>
        <p:grpSpPr>
          <a:xfrm>
            <a:off x="8655608" y="479791"/>
            <a:ext cx="3207916" cy="5489661"/>
            <a:chOff x="5655363" y="1073791"/>
            <a:chExt cx="3207916" cy="548966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90EE7109-05C7-A6ED-D9B1-C1884BE42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430"/>
            <a:stretch/>
          </p:blipFill>
          <p:spPr>
            <a:xfrm>
              <a:off x="5655363" y="1073791"/>
              <a:ext cx="3207916" cy="5489661"/>
            </a:xfrm>
            <a:prstGeom prst="rect">
              <a:avLst/>
            </a:prstGeom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BA31187B-84A3-F0B0-6E8E-941BDCC78903}"/>
                </a:ext>
              </a:extLst>
            </p:cNvPr>
            <p:cNvGrpSpPr/>
            <p:nvPr/>
          </p:nvGrpSpPr>
          <p:grpSpPr>
            <a:xfrm>
              <a:off x="6760177" y="2339861"/>
              <a:ext cx="998288" cy="606525"/>
              <a:chOff x="6763897" y="2313566"/>
              <a:chExt cx="985838" cy="668656"/>
            </a:xfrm>
          </p:grpSpPr>
          <p:pic>
            <p:nvPicPr>
              <p:cNvPr id="9" name="圖片 8">
                <a:extLst>
                  <a:ext uri="{FF2B5EF4-FFF2-40B4-BE49-F238E27FC236}">
                    <a16:creationId xmlns:a16="http://schemas.microsoft.com/office/drawing/2014/main" id="{764D04A4-7BE4-BB5A-312D-249F2D102B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985" t="14180" r="11082" b="12991"/>
              <a:stretch/>
            </p:blipFill>
            <p:spPr>
              <a:xfrm>
                <a:off x="6763897" y="2313566"/>
                <a:ext cx="985838" cy="657226"/>
              </a:xfrm>
              <a:prstGeom prst="rect">
                <a:avLst/>
              </a:prstGeom>
            </p:spPr>
          </p:pic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F494C2F-A928-6F19-9852-2C3AD6027272}"/>
                  </a:ext>
                </a:extLst>
              </p:cNvPr>
              <p:cNvSpPr txBox="1"/>
              <p:nvPr/>
            </p:nvSpPr>
            <p:spPr>
              <a:xfrm>
                <a:off x="6778796" y="2710779"/>
                <a:ext cx="956039" cy="271443"/>
              </a:xfrm>
              <a:prstGeom prst="rect">
                <a:avLst/>
              </a:prstGeom>
              <a:solidFill>
                <a:srgbClr val="ECEDEE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   安心充值</a:t>
                </a:r>
              </a:p>
            </p:txBody>
          </p:sp>
        </p:grp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EC9D1672-630F-FD3B-0BC5-B16F777F9A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3" r="-1"/>
          <a:stretch/>
        </p:blipFill>
        <p:spPr>
          <a:xfrm>
            <a:off x="2268241" y="1588780"/>
            <a:ext cx="5881108" cy="3578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7ECA1744-D655-BF3E-F784-F37C24C8268E}"/>
              </a:ext>
            </a:extLst>
          </p:cNvPr>
          <p:cNvSpPr/>
          <p:nvPr/>
        </p:nvSpPr>
        <p:spPr>
          <a:xfrm>
            <a:off x="9571328" y="1588780"/>
            <a:ext cx="1442907" cy="1020196"/>
          </a:xfrm>
          <a:prstGeom prst="ellipse">
            <a:avLst/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F9AF20A5-C90F-A0C3-6781-1AAA467C0316}"/>
              </a:ext>
            </a:extLst>
          </p:cNvPr>
          <p:cNvCxnSpPr>
            <a:cxnSpLocks/>
          </p:cNvCxnSpPr>
          <p:nvPr/>
        </p:nvCxnSpPr>
        <p:spPr>
          <a:xfrm flipH="1" flipV="1">
            <a:off x="10613744" y="2061673"/>
            <a:ext cx="825135" cy="72442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298A769-63F1-0656-97FB-593F658A5F2A}"/>
              </a:ext>
            </a:extLst>
          </p:cNvPr>
          <p:cNvSpPr txBox="1"/>
          <p:nvPr/>
        </p:nvSpPr>
        <p:spPr>
          <a:xfrm>
            <a:off x="5987274" y="2081726"/>
            <a:ext cx="678322" cy="21544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zh-TW" altLang="en-US" sz="800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安心充值</a:t>
            </a:r>
            <a:endParaRPr lang="zh-TW" altLang="en-US" sz="1000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58CF874-ECC7-D255-758D-23EA53ADA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189" y="2081726"/>
            <a:ext cx="184170" cy="194400"/>
          </a:xfrm>
          <a:prstGeom prst="rect">
            <a:avLst/>
          </a:prstGeom>
        </p:spPr>
      </p:pic>
      <p:sp>
        <p:nvSpPr>
          <p:cNvPr id="23" name="橢圓 22">
            <a:extLst>
              <a:ext uri="{FF2B5EF4-FFF2-40B4-BE49-F238E27FC236}">
                <a16:creationId xmlns:a16="http://schemas.microsoft.com/office/drawing/2014/main" id="{B3C337F0-FAE9-7CC0-8DEE-220507C98596}"/>
              </a:ext>
            </a:extLst>
          </p:cNvPr>
          <p:cNvSpPr/>
          <p:nvPr/>
        </p:nvSpPr>
        <p:spPr>
          <a:xfrm>
            <a:off x="5436066" y="1862356"/>
            <a:ext cx="1556913" cy="620785"/>
          </a:xfrm>
          <a:prstGeom prst="ellipse">
            <a:avLst/>
          </a:prstGeom>
          <a:noFill/>
          <a:ln w="57150">
            <a:solidFill>
              <a:srgbClr val="99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B4FA32DE-0DC2-EC66-D831-DDBDBE00D687}"/>
              </a:ext>
            </a:extLst>
          </p:cNvPr>
          <p:cNvCxnSpPr>
            <a:cxnSpLocks/>
          </p:cNvCxnSpPr>
          <p:nvPr/>
        </p:nvCxnSpPr>
        <p:spPr>
          <a:xfrm flipH="1" flipV="1">
            <a:off x="6610586" y="2187266"/>
            <a:ext cx="825135" cy="724425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62AAD9B-D1CA-A37B-CC54-5635BDC938D5}"/>
              </a:ext>
            </a:extLst>
          </p:cNvPr>
          <p:cNvSpPr/>
          <p:nvPr/>
        </p:nvSpPr>
        <p:spPr>
          <a:xfrm>
            <a:off x="4035105" y="4706224"/>
            <a:ext cx="494950" cy="15939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188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7F5899-95C9-C13F-D7B3-698767DB474B}"/>
              </a:ext>
            </a:extLst>
          </p:cNvPr>
          <p:cNvSpPr txBox="1"/>
          <p:nvPr/>
        </p:nvSpPr>
        <p:spPr>
          <a:xfrm>
            <a:off x="4360543" y="157477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rgbClr val="490D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服飾商城介绍</a:t>
            </a:r>
            <a:endParaRPr lang="zh-TW" altLang="en-US" sz="4400" dirty="0">
              <a:solidFill>
                <a:srgbClr val="490D15"/>
              </a:solidFill>
            </a:endParaRPr>
          </a:p>
        </p:txBody>
      </p:sp>
      <p:pic>
        <p:nvPicPr>
          <p:cNvPr id="10" name="圖片 9">
            <a:hlinkClick r:id="rId3"/>
            <a:extLst>
              <a:ext uri="{FF2B5EF4-FFF2-40B4-BE49-F238E27FC236}">
                <a16:creationId xmlns:a16="http://schemas.microsoft.com/office/drawing/2014/main" id="{B85ACBBB-4CFF-3F3B-CFF4-5625655EF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722" y="1345182"/>
            <a:ext cx="4289398" cy="24625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3E2DF4-C743-EF9D-CCFD-E95DEECADF7A}"/>
              </a:ext>
            </a:extLst>
          </p:cNvPr>
          <p:cNvSpPr txBox="1"/>
          <p:nvPr/>
        </p:nvSpPr>
        <p:spPr>
          <a:xfrm>
            <a:off x="6786882" y="926918"/>
            <a:ext cx="5293358" cy="5219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选择 安心充值方案</a:t>
            </a:r>
            <a:endParaRPr lang="en-US" altLang="zh-TW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每一笔充值提现同步建立生意往来资料</a:t>
            </a:r>
            <a:endParaRPr lang="en-US" altLang="zh-CN" sz="2700" b="1" dirty="0">
              <a:solidFill>
                <a:srgbClr val="E67B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自動建立商品資料及貨運记录</a:t>
            </a:r>
            <a:endParaRPr lang="en-US" altLang="zh-TW" sz="2700" b="1" dirty="0">
              <a:solidFill>
                <a:srgbClr val="E67B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买卖记录随时可查询</a:t>
            </a:r>
            <a:endParaRPr lang="en-US" altLang="zh-TW" sz="2700" b="1" dirty="0">
              <a:solidFill>
                <a:srgbClr val="E67B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客服聊天記錄可随时查询也可新增</a:t>
            </a:r>
            <a:endParaRPr lang="en-US" altLang="zh-TW" sz="2700" b="1" dirty="0">
              <a:solidFill>
                <a:srgbClr val="E67B1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TW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圆通快递</a:t>
            </a:r>
            <a:r>
              <a:rPr lang="en-US" altLang="zh-TW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sz="2700" b="1" dirty="0">
                <a:solidFill>
                  <a:srgbClr val="E67B1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真实寄件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57ED1B8-5CDD-48DD-7F9D-87D90128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6939" y="3807780"/>
            <a:ext cx="4627208" cy="23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184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A31F17-E3F2-116A-37ED-2E3AABE8263A}"/>
              </a:ext>
            </a:extLst>
          </p:cNvPr>
          <p:cNvSpPr txBox="1"/>
          <p:nvPr/>
        </p:nvSpPr>
        <p:spPr>
          <a:xfrm>
            <a:off x="3083246" y="6086583"/>
            <a:ext cx="2440148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進入服饰商城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5ACC3ACD-88C8-3CD4-9352-5472DE0E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6" t="3655" r="19459" b="5876"/>
          <a:stretch/>
        </p:blipFill>
        <p:spPr>
          <a:xfrm>
            <a:off x="2663638" y="1080243"/>
            <a:ext cx="3013531" cy="500634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43AB744-8733-4AE1-CCDD-67A3B643A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840" y="444969"/>
            <a:ext cx="3112497" cy="525904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B89D7E87-9477-767C-0EBD-56BEF8D0ABAC}"/>
              </a:ext>
            </a:extLst>
          </p:cNvPr>
          <p:cNvSpPr txBox="1"/>
          <p:nvPr/>
        </p:nvSpPr>
        <p:spPr>
          <a:xfrm>
            <a:off x="6667194" y="5918147"/>
            <a:ext cx="4139139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已卖出： 等同 客户的提款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已买到 ：等同 客户的存款</a:t>
            </a:r>
            <a:endParaRPr lang="en-US" altLang="zh-TW" sz="24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93CC8E6-75AA-6D2F-9C46-00A6C0F87FCE}"/>
              </a:ext>
            </a:extLst>
          </p:cNvPr>
          <p:cNvSpPr txBox="1"/>
          <p:nvPr/>
        </p:nvSpPr>
        <p:spPr>
          <a:xfrm>
            <a:off x="233498" y="108856"/>
            <a:ext cx="3779481" cy="769441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r>
              <a:rPr lang="zh-TW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商城功能介绍</a:t>
            </a:r>
            <a:endParaRPr lang="zh-TW" altLang="en-US" sz="4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7ADA93E-9D0F-4BBA-77EB-D3CBF4F40376}"/>
              </a:ext>
            </a:extLst>
          </p:cNvPr>
          <p:cNvSpPr txBox="1"/>
          <p:nvPr/>
        </p:nvSpPr>
        <p:spPr>
          <a:xfrm>
            <a:off x="9865361" y="108856"/>
            <a:ext cx="2733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可参考影片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服飾官網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演示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664529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E5EEA3CC-F35D-F7FD-0BA3-C6062BF3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018" y="120468"/>
            <a:ext cx="3173186" cy="53078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8603DCA-7D5F-6D45-EF7D-EFBA41F21545}"/>
              </a:ext>
            </a:extLst>
          </p:cNvPr>
          <p:cNvSpPr txBox="1"/>
          <p:nvPr/>
        </p:nvSpPr>
        <p:spPr>
          <a:xfrm>
            <a:off x="2584898" y="5765075"/>
            <a:ext cx="35662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已卖出（提款）记录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2372FFF-BCE3-075D-8178-DF519E1DE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5561" y="120468"/>
            <a:ext cx="3116683" cy="52302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64B4918-7DFE-00C2-4B3D-26A356E4D7C1}"/>
              </a:ext>
            </a:extLst>
          </p:cNvPr>
          <p:cNvSpPr txBox="1"/>
          <p:nvPr/>
        </p:nvSpPr>
        <p:spPr>
          <a:xfrm>
            <a:off x="7238178" y="5765075"/>
            <a:ext cx="3566289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已买到（存款）记录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ED45B9C-AA92-F4C7-1983-B59061A29FF8}"/>
              </a:ext>
            </a:extLst>
          </p:cNvPr>
          <p:cNvSpPr/>
          <p:nvPr/>
        </p:nvSpPr>
        <p:spPr>
          <a:xfrm>
            <a:off x="2670207" y="1575525"/>
            <a:ext cx="2611120" cy="13614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D7BBD68-C220-F05E-5E34-325DBC4991F5}"/>
              </a:ext>
            </a:extLst>
          </p:cNvPr>
          <p:cNvSpPr/>
          <p:nvPr/>
        </p:nvSpPr>
        <p:spPr>
          <a:xfrm>
            <a:off x="7101840" y="1696720"/>
            <a:ext cx="2611120" cy="136144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92771A30-7A21-6FC6-D810-432CAFCF4B91}"/>
              </a:ext>
            </a:extLst>
          </p:cNvPr>
          <p:cNvSpPr/>
          <p:nvPr/>
        </p:nvSpPr>
        <p:spPr>
          <a:xfrm>
            <a:off x="9566462" y="1574800"/>
            <a:ext cx="822960" cy="711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4A41B50-0103-1BDE-21AB-08827E15E194}"/>
              </a:ext>
            </a:extLst>
          </p:cNvPr>
          <p:cNvSpPr/>
          <p:nvPr/>
        </p:nvSpPr>
        <p:spPr>
          <a:xfrm>
            <a:off x="5281327" y="1574800"/>
            <a:ext cx="822960" cy="7112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BB825F2-E4E1-BEAE-6DBB-2738EBEF5E48}"/>
              </a:ext>
            </a:extLst>
          </p:cNvPr>
          <p:cNvSpPr txBox="1"/>
          <p:nvPr/>
        </p:nvSpPr>
        <p:spPr>
          <a:xfrm>
            <a:off x="2841306" y="3240707"/>
            <a:ext cx="7904480" cy="52322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买卖资料皆可点入  查询物流信息及客服对话记录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AD346DEC-F6D8-BC25-72BA-0D093307A3EC}"/>
              </a:ext>
            </a:extLst>
          </p:cNvPr>
          <p:cNvCxnSpPr>
            <a:cxnSpLocks/>
            <a:stCxn id="18" idx="4"/>
          </p:cNvCxnSpPr>
          <p:nvPr/>
        </p:nvCxnSpPr>
        <p:spPr>
          <a:xfrm>
            <a:off x="5692807" y="2286000"/>
            <a:ext cx="0" cy="9547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3E1FF83-C894-FC66-6B24-303724A8D7DD}"/>
              </a:ext>
            </a:extLst>
          </p:cNvPr>
          <p:cNvCxnSpPr>
            <a:cxnSpLocks/>
          </p:cNvCxnSpPr>
          <p:nvPr/>
        </p:nvCxnSpPr>
        <p:spPr>
          <a:xfrm>
            <a:off x="4828226" y="2774405"/>
            <a:ext cx="677910" cy="50512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40595A4-BCF2-54BB-FEB8-C0FD2526EEC9}"/>
              </a:ext>
            </a:extLst>
          </p:cNvPr>
          <p:cNvCxnSpPr>
            <a:cxnSpLocks/>
            <a:stCxn id="15" idx="3"/>
          </p:cNvCxnSpPr>
          <p:nvPr/>
        </p:nvCxnSpPr>
        <p:spPr>
          <a:xfrm flipH="1">
            <a:off x="7101840" y="2858782"/>
            <a:ext cx="382390" cy="42075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959359E-C2E2-05CE-4ED9-566F07195181}"/>
              </a:ext>
            </a:extLst>
          </p:cNvPr>
          <p:cNvCxnSpPr>
            <a:cxnSpLocks/>
            <a:stCxn id="17" idx="4"/>
          </p:cNvCxnSpPr>
          <p:nvPr/>
        </p:nvCxnSpPr>
        <p:spPr>
          <a:xfrm flipH="1">
            <a:off x="9521793" y="2286000"/>
            <a:ext cx="456149" cy="95470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C056867-BF4D-028A-9906-C4E4E4B869F8}"/>
              </a:ext>
            </a:extLst>
          </p:cNvPr>
          <p:cNvSpPr txBox="1"/>
          <p:nvPr/>
        </p:nvSpPr>
        <p:spPr>
          <a:xfrm>
            <a:off x="243879" y="108856"/>
            <a:ext cx="3322281" cy="523220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买卖订单相关信息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082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46F630E2-A5A6-7B2C-FA57-07AA7828CC52}"/>
              </a:ext>
            </a:extLst>
          </p:cNvPr>
          <p:cNvGrpSpPr/>
          <p:nvPr/>
        </p:nvGrpSpPr>
        <p:grpSpPr>
          <a:xfrm>
            <a:off x="2570452" y="136545"/>
            <a:ext cx="4887623" cy="2788920"/>
            <a:chOff x="640080" y="1224280"/>
            <a:chExt cx="9167128" cy="5394960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7F6E020B-11C0-DA66-3391-C642079F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195"/>
            <a:stretch/>
          </p:blipFill>
          <p:spPr>
            <a:xfrm>
              <a:off x="778358" y="1224280"/>
              <a:ext cx="9028850" cy="5394960"/>
            </a:xfrm>
            <a:prstGeom prst="rect">
              <a:avLst/>
            </a:prstGeom>
          </p:spPr>
        </p:pic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553B304E-EBBA-6C06-6D57-BBCCC39AF832}"/>
                </a:ext>
              </a:extLst>
            </p:cNvPr>
            <p:cNvSpPr/>
            <p:nvPr/>
          </p:nvSpPr>
          <p:spPr>
            <a:xfrm>
              <a:off x="640080" y="2794000"/>
              <a:ext cx="3261360" cy="2113280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2D24E594-CEDC-6BEB-92C1-A29DCBC3DA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45244" y="3633768"/>
              <a:ext cx="1873796" cy="287992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AEA7134-6CFC-02DF-372C-FC10B94A35C1}"/>
                </a:ext>
              </a:extLst>
            </p:cNvPr>
            <p:cNvSpPr txBox="1"/>
            <p:nvPr/>
          </p:nvSpPr>
          <p:spPr>
            <a:xfrm>
              <a:off x="5090160" y="3690927"/>
              <a:ext cx="4267200" cy="535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rgbClr val="C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點入後有相關物流明細可查看</a:t>
              </a: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12167F7-B53C-4CE4-231C-FCFF01CD3BF0}"/>
              </a:ext>
            </a:extLst>
          </p:cNvPr>
          <p:cNvGrpSpPr/>
          <p:nvPr/>
        </p:nvGrpSpPr>
        <p:grpSpPr>
          <a:xfrm>
            <a:off x="2392218" y="3194685"/>
            <a:ext cx="4173921" cy="3245696"/>
            <a:chOff x="117957" y="1353470"/>
            <a:chExt cx="6281569" cy="5021506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B3040A1-B128-E09C-59EB-4108B77137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3621"/>
            <a:stretch/>
          </p:blipFill>
          <p:spPr>
            <a:xfrm>
              <a:off x="117958" y="1353470"/>
              <a:ext cx="6199015" cy="5021506"/>
            </a:xfrm>
            <a:prstGeom prst="rect">
              <a:avLst/>
            </a:prstGeom>
          </p:spPr>
        </p:pic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AE24FD15-39AC-771D-1816-710E675E4221}"/>
                </a:ext>
              </a:extLst>
            </p:cNvPr>
            <p:cNvSpPr/>
            <p:nvPr/>
          </p:nvSpPr>
          <p:spPr>
            <a:xfrm>
              <a:off x="117957" y="3258206"/>
              <a:ext cx="2643015" cy="434953"/>
            </a:xfrm>
            <a:prstGeom prst="roundRect">
              <a:avLst/>
            </a:prstGeom>
            <a:noFill/>
            <a:ln w="57150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9675AC53-CC5D-AD95-51DF-59410F023B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49407" y="3467100"/>
              <a:ext cx="842091" cy="5588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49684847-B48A-77E6-533F-2D8B9FC2F21A}"/>
                </a:ext>
              </a:extLst>
            </p:cNvPr>
            <p:cNvSpPr txBox="1"/>
            <p:nvPr/>
          </p:nvSpPr>
          <p:spPr>
            <a:xfrm>
              <a:off x="3074051" y="3746501"/>
              <a:ext cx="3325475" cy="57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點入即可查看</a:t>
              </a:r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4AC77729-8316-BF1D-78F9-A64C14DE7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3267" y="5650658"/>
            <a:ext cx="5016052" cy="1147082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EF1CE80E-885C-183A-D7D6-3BA7EE631461}"/>
              </a:ext>
            </a:extLst>
          </p:cNvPr>
          <p:cNvSpPr txBox="1"/>
          <p:nvPr/>
        </p:nvSpPr>
        <p:spPr>
          <a:xfrm>
            <a:off x="243879" y="108856"/>
            <a:ext cx="3322281" cy="523220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买卖订单相关信息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91BB779-D587-FAA1-1042-B20FC68BC7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088" y="136545"/>
            <a:ext cx="3126797" cy="560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7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294FBFE8-28DF-B44D-AFAC-B8638B75D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166" y="416913"/>
            <a:ext cx="3185768" cy="532248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A5148B3-A4C2-FDC9-24DC-E3A57BA76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841" y="241649"/>
            <a:ext cx="3616591" cy="5556166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075A507E-8C5E-5B96-7835-BEE69633BC97}"/>
              </a:ext>
            </a:extLst>
          </p:cNvPr>
          <p:cNvSpPr/>
          <p:nvPr/>
        </p:nvSpPr>
        <p:spPr>
          <a:xfrm>
            <a:off x="3606926" y="4069807"/>
            <a:ext cx="1798320" cy="830267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C57293E-B96E-E68B-8EB8-C8F26995E421}"/>
              </a:ext>
            </a:extLst>
          </p:cNvPr>
          <p:cNvSpPr/>
          <p:nvPr/>
        </p:nvSpPr>
        <p:spPr>
          <a:xfrm>
            <a:off x="8133080" y="5164671"/>
            <a:ext cx="1798320" cy="827313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172DF6A-4BB8-7DA5-7930-971E1A5603D9}"/>
              </a:ext>
            </a:extLst>
          </p:cNvPr>
          <p:cNvCxnSpPr>
            <a:cxnSpLocks/>
          </p:cNvCxnSpPr>
          <p:nvPr/>
        </p:nvCxnSpPr>
        <p:spPr>
          <a:xfrm flipH="1">
            <a:off x="4858025" y="3952240"/>
            <a:ext cx="791099" cy="40054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2409490-BA0E-CBD7-F477-F5AD44D3F0A9}"/>
              </a:ext>
            </a:extLst>
          </p:cNvPr>
          <p:cNvCxnSpPr>
            <a:cxnSpLocks/>
          </p:cNvCxnSpPr>
          <p:nvPr/>
        </p:nvCxnSpPr>
        <p:spPr>
          <a:xfrm flipH="1">
            <a:off x="9347788" y="4955988"/>
            <a:ext cx="731520" cy="44558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4AF87D2-C8D2-9F4B-D112-016B0B6890A2}"/>
              </a:ext>
            </a:extLst>
          </p:cNvPr>
          <p:cNvSpPr txBox="1"/>
          <p:nvPr/>
        </p:nvSpPr>
        <p:spPr>
          <a:xfrm>
            <a:off x="243879" y="108856"/>
            <a:ext cx="2404409" cy="523220"/>
          </a:xfrm>
          <a:prstGeom prst="rect">
            <a:avLst/>
          </a:prstGeom>
          <a:solidFill>
            <a:srgbClr val="990000"/>
          </a:solidFill>
        </p:spPr>
        <p:txBody>
          <a:bodyPr wrap="square">
            <a:spAutoFit/>
          </a:bodyPr>
          <a:lstStyle/>
          <a:p>
            <a:r>
              <a:rPr lang="zh-TW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Fira Sans Extra Condensed"/>
                <a:sym typeface="Fira Sans Extra Condensed"/>
              </a:rPr>
              <a:t>客服對話紀錄</a:t>
            </a:r>
            <a:endParaRPr lang="zh-TW" altLang="en-US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7DD5BD-6B72-BCDD-DF36-CAC65729DB25}"/>
              </a:ext>
            </a:extLst>
          </p:cNvPr>
          <p:cNvSpPr txBox="1"/>
          <p:nvPr/>
        </p:nvSpPr>
        <p:spPr>
          <a:xfrm>
            <a:off x="3241040" y="6200667"/>
            <a:ext cx="725424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可自行添加想要的 客服 与 客户 之间的对话内容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BEC9E1D-2742-B8D3-A70E-1B900B74E1AD}"/>
              </a:ext>
            </a:extLst>
          </p:cNvPr>
          <p:cNvSpPr txBox="1"/>
          <p:nvPr/>
        </p:nvSpPr>
        <p:spPr>
          <a:xfrm>
            <a:off x="10210800" y="47480"/>
            <a:ext cx="241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可参考影片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客服對話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60142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133F7669-2D14-14FC-85A9-CF4395729D7B}"/>
              </a:ext>
            </a:extLst>
          </p:cNvPr>
          <p:cNvGrpSpPr/>
          <p:nvPr/>
        </p:nvGrpSpPr>
        <p:grpSpPr>
          <a:xfrm>
            <a:off x="1" y="1"/>
            <a:ext cx="2392217" cy="6858001"/>
            <a:chOff x="1" y="0"/>
            <a:chExt cx="2659925" cy="685800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88B783D-7AF8-C956-739F-119A336BE2EB}"/>
                </a:ext>
              </a:extLst>
            </p:cNvPr>
            <p:cNvSpPr/>
            <p:nvPr/>
          </p:nvSpPr>
          <p:spPr>
            <a:xfrm>
              <a:off x="1" y="0"/>
              <a:ext cx="2061764" cy="6858001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A84B7899-429F-231B-1012-CE3AA74D0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34" t="20000" r="32857" b="15895"/>
            <a:stretch/>
          </p:blipFill>
          <p:spPr>
            <a:xfrm>
              <a:off x="214243" y="4069806"/>
              <a:ext cx="2445683" cy="267933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C819E1-4C6B-B14D-DFCA-D2C825DFA059}"/>
              </a:ext>
            </a:extLst>
          </p:cNvPr>
          <p:cNvSpPr txBox="1"/>
          <p:nvPr/>
        </p:nvSpPr>
        <p:spPr>
          <a:xfrm>
            <a:off x="2200275" y="1352550"/>
            <a:ext cx="9239250" cy="443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若想了解更多「安心收付款」  內容詳情</a:t>
            </a:r>
            <a:endParaRPr lang="en-US" altLang="zh-TW" sz="3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可點擊  </a:t>
            </a:r>
            <a:endParaRPr lang="en-US" altLang="zh-TW" sz="3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https://jy3331.com/?page_id=847</a:t>
            </a:r>
            <a:endParaRPr lang="en-US" altLang="zh-TW" sz="3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3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亦可聯繫 米果科技</a:t>
            </a:r>
            <a:r>
              <a:rPr lang="en-US" altLang="zh-TW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TG</a:t>
            </a:r>
            <a:r>
              <a:rPr lang="zh-TW" altLang="en-US" sz="32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專員</a:t>
            </a:r>
            <a:endParaRPr lang="en-US" altLang="zh-TW" sz="3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3200" b="1" dirty="0">
                <a:solidFill>
                  <a:srgbClr val="0563C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https://t.me/MG_AI_one</a:t>
            </a:r>
            <a:endParaRPr lang="en-US" altLang="zh-TW" sz="3200" b="1" dirty="0">
              <a:solidFill>
                <a:srgbClr val="99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222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D69763-A204-7598-1466-85AF2D1F7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ACE7A03-79BB-AB7A-6350-C8DA47EC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563525C-708E-EEEA-4201-C6B25763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0"/>
            <a:ext cx="122682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B9219D4-6152-5CBE-4CEE-0E8A4CEBEADC}"/>
              </a:ext>
            </a:extLst>
          </p:cNvPr>
          <p:cNvSpPr/>
          <p:nvPr/>
        </p:nvSpPr>
        <p:spPr>
          <a:xfrm>
            <a:off x="5683026" y="1923734"/>
            <a:ext cx="56707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zh-TW" altLang="en-US" sz="5400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7AF9EAA-EB7C-28E3-2D0C-CAE37BAA4361}"/>
              </a:ext>
            </a:extLst>
          </p:cNvPr>
          <p:cNvSpPr txBox="1"/>
          <p:nvPr/>
        </p:nvSpPr>
        <p:spPr>
          <a:xfrm>
            <a:off x="5683026" y="1923734"/>
            <a:ext cx="5842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谢谢</a:t>
            </a:r>
            <a:endParaRPr lang="en-US" altLang="zh-TW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8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Thank you</a:t>
            </a:r>
            <a:endParaRPr lang="zh-TW" altLang="en-US" sz="8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3276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271</Words>
  <Application>Microsoft Office PowerPoint</Application>
  <PresentationFormat>寬螢幕</PresentationFormat>
  <Paragraphs>38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微軟正黑體</vt:lpstr>
      <vt:lpstr>Arial</vt:lpstr>
      <vt:lpstr>Calibri</vt:lpstr>
      <vt:lpstr>Calibri Light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Sonia Hsiang</dc:creator>
  <cp:lastModifiedBy>WGP-G</cp:lastModifiedBy>
  <cp:revision>22</cp:revision>
  <dcterms:created xsi:type="dcterms:W3CDTF">2023-08-02T02:46:55Z</dcterms:created>
  <dcterms:modified xsi:type="dcterms:W3CDTF">2023-08-03T05:11:48Z</dcterms:modified>
</cp:coreProperties>
</file>